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2" r:id="rId13"/>
    <p:sldId id="271" r:id="rId14"/>
    <p:sldId id="270" r:id="rId15"/>
    <p:sldId id="269" r:id="rId16"/>
    <p:sldId id="294" r:id="rId17"/>
    <p:sldId id="295" r:id="rId18"/>
    <p:sldId id="268" r:id="rId19"/>
    <p:sldId id="331" r:id="rId20"/>
    <p:sldId id="334" r:id="rId21"/>
    <p:sldId id="273" r:id="rId22"/>
    <p:sldId id="329" r:id="rId23"/>
    <p:sldId id="267" r:id="rId24"/>
    <p:sldId id="274" r:id="rId25"/>
    <p:sldId id="282" r:id="rId26"/>
    <p:sldId id="281" r:id="rId27"/>
    <p:sldId id="280" r:id="rId28"/>
    <p:sldId id="332" r:id="rId29"/>
    <p:sldId id="279" r:id="rId30"/>
    <p:sldId id="278" r:id="rId31"/>
    <p:sldId id="277" r:id="rId32"/>
    <p:sldId id="276" r:id="rId33"/>
    <p:sldId id="275" r:id="rId34"/>
    <p:sldId id="283" r:id="rId35"/>
    <p:sldId id="284" r:id="rId36"/>
    <p:sldId id="285" r:id="rId37"/>
    <p:sldId id="286" r:id="rId38"/>
    <p:sldId id="288" r:id="rId39"/>
    <p:sldId id="292" r:id="rId40"/>
    <p:sldId id="293" r:id="rId41"/>
    <p:sldId id="291" r:id="rId42"/>
    <p:sldId id="290" r:id="rId43"/>
    <p:sldId id="289" r:id="rId44"/>
    <p:sldId id="325" r:id="rId45"/>
    <p:sldId id="326" r:id="rId46"/>
    <p:sldId id="327" r:id="rId47"/>
    <p:sldId id="328" r:id="rId48"/>
    <p:sldId id="298" r:id="rId49"/>
    <p:sldId id="318" r:id="rId50"/>
    <p:sldId id="335" r:id="rId51"/>
    <p:sldId id="317" r:id="rId52"/>
    <p:sldId id="319" r:id="rId53"/>
    <p:sldId id="320" r:id="rId54"/>
    <p:sldId id="321" r:id="rId55"/>
    <p:sldId id="299" r:id="rId56"/>
    <p:sldId id="301" r:id="rId57"/>
    <p:sldId id="300" r:id="rId58"/>
    <p:sldId id="302" r:id="rId59"/>
    <p:sldId id="303" r:id="rId60"/>
    <p:sldId id="304" r:id="rId61"/>
    <p:sldId id="312" r:id="rId62"/>
    <p:sldId id="311" r:id="rId63"/>
    <p:sldId id="313" r:id="rId64"/>
    <p:sldId id="306" r:id="rId65"/>
    <p:sldId id="307" r:id="rId66"/>
    <p:sldId id="309" r:id="rId67"/>
    <p:sldId id="308" r:id="rId68"/>
    <p:sldId id="310" r:id="rId69"/>
    <p:sldId id="322" r:id="rId70"/>
    <p:sldId id="323" r:id="rId71"/>
    <p:sldId id="336" r:id="rId72"/>
    <p:sldId id="314" r:id="rId73"/>
    <p:sldId id="324" r:id="rId74"/>
    <p:sldId id="315" r:id="rId75"/>
    <p:sldId id="316" r:id="rId76"/>
    <p:sldId id="305" r:id="rId77"/>
    <p:sldId id="296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EB7"/>
    <a:srgbClr val="AF199A"/>
    <a:srgbClr val="CDACE6"/>
    <a:srgbClr val="EE8EDC"/>
    <a:srgbClr val="E86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36026" y="2592318"/>
            <a:ext cx="7855974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</a:t>
            </a:r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UDGET SUITES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5999" y="3506902"/>
            <a:ext cx="5145650" cy="4603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</a:rPr>
              <a:t>MAKE YOUR SELF LUXURY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38" y="1853380"/>
            <a:ext cx="9720073" cy="49308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This targets individual who are interested in booking hotel or just want to enquire  about the hotel and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enables the organisation/admin to make changes to the hotels such as updating hotel information, adding new hotels or categories of rooms or delete an outdated hotels.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contains the details of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In short, the administrator in charge will be able to do the following :-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Update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Delete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Add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Keep data records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Track the number of check-in and check-outs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Context diagram (0 level </a:t>
            </a:r>
            <a:r>
              <a:rPr lang="en-IN" sz="4000" dirty="0" err="1">
                <a:latin typeface="Bahnschrift" panose="020B0502040204020203" pitchFamily="34" charset="0"/>
              </a:rPr>
              <a:t>dfd</a:t>
            </a:r>
            <a:r>
              <a:rPr lang="en-IN" sz="4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8310" y="23326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0595" y="4161452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17859" y="41614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Users</a:t>
            </a:r>
          </a:p>
        </p:txBody>
      </p:sp>
      <p:sp>
        <p:nvSpPr>
          <p:cNvPr id="11" name="Oval 10"/>
          <p:cNvSpPr/>
          <p:nvPr/>
        </p:nvSpPr>
        <p:spPr>
          <a:xfrm>
            <a:off x="4629991" y="3909527"/>
            <a:ext cx="2127380" cy="961053"/>
          </a:xfrm>
          <a:prstGeom prst="ellips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 Reservation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310" y="2829182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788310" y="3529781"/>
            <a:ext cx="6220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351" y="3529781"/>
            <a:ext cx="0" cy="379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77624" y="2829181"/>
            <a:ext cx="0" cy="452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70674" y="3281466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270674" y="3281466"/>
            <a:ext cx="1069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377624" y="2829181"/>
            <a:ext cx="0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03025" y="3529781"/>
            <a:ext cx="7326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24149" y="3982065"/>
            <a:ext cx="14823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06513" y="3719654"/>
            <a:ext cx="0" cy="262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458960" y="3709117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806513" y="371965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810000" y="3982065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810000" y="3709117"/>
            <a:ext cx="0" cy="27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611120" y="3709117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621280" y="3719654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621280" y="4653877"/>
            <a:ext cx="0" cy="85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9164320" y="4653877"/>
            <a:ext cx="0" cy="771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7244080" y="5425439"/>
            <a:ext cx="192024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621280" y="550781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859426" y="4870580"/>
            <a:ext cx="1384654" cy="1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273727" y="4870580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244080" y="4870580"/>
            <a:ext cx="0" cy="5548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273727" y="4857712"/>
            <a:ext cx="0" cy="649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062246" y="2684206"/>
            <a:ext cx="18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Available rooms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62789" y="2678558"/>
            <a:ext cx="22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Booked reservations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6182" y="3293241"/>
            <a:ext cx="34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hotel, add user, update hotel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592352" y="3246987"/>
            <a:ext cx="437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Login/Logout, reservation, user detail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9818" y="5506720"/>
            <a:ext cx="359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Reports, customer care management, track activities, reservation status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33306" y="5506720"/>
            <a:ext cx="32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Hotel search, reservation availability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Admin Side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69" y="2084832"/>
            <a:ext cx="8478190" cy="4022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18" b="6379"/>
          <a:stretch>
            <a:fillRect/>
          </a:stretch>
        </p:blipFill>
        <p:spPr>
          <a:xfrm>
            <a:off x="1645164" y="2084832"/>
            <a:ext cx="8478000" cy="422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5" b="5950"/>
          <a:stretch>
            <a:fillRect/>
          </a:stretch>
        </p:blipFill>
        <p:spPr>
          <a:xfrm>
            <a:off x="1645164" y="2084832"/>
            <a:ext cx="8478000" cy="4273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6" b="5914"/>
          <a:stretch>
            <a:fillRect/>
          </a:stretch>
        </p:blipFill>
        <p:spPr>
          <a:xfrm>
            <a:off x="1645164" y="2084832"/>
            <a:ext cx="8478000" cy="424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ABE2AF-CED4-9BF1-54B5-64ED8A97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61" y="2084832"/>
            <a:ext cx="8697677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255023" y="27117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636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By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Virag</a:t>
            </a:r>
            <a:r>
              <a:rPr lang="en-IN" sz="1800" dirty="0">
                <a:sym typeface="Wingdings 2" panose="05020102010507070707" pitchFamily="18" charset="2"/>
              </a:rPr>
              <a:t> Bavadiya B.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Darshan </a:t>
            </a:r>
            <a:r>
              <a:rPr lang="en-IN" sz="1800" dirty="0" err="1">
                <a:sym typeface="Wingdings 2" panose="05020102010507070707" pitchFamily="18" charset="2"/>
              </a:rPr>
              <a:t>Mangukiya</a:t>
            </a:r>
            <a:r>
              <a:rPr lang="en-IN" sz="1800" dirty="0">
                <a:sym typeface="Wingdings 2" panose="05020102010507070707" pitchFamily="18" charset="2"/>
              </a:rPr>
              <a:t> V.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Yash Bhimani 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Vidhyadeep</a:t>
            </a:r>
            <a:r>
              <a:rPr lang="en-IN" sz="1800" dirty="0">
                <a:sym typeface="Wingdings 2" panose="05020102010507070707" pitchFamily="18" charset="2"/>
              </a:rPr>
              <a:t> Institute Of Computer &amp; Information Technology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Internal Guide :- 			 </a:t>
            </a:r>
            <a:r>
              <a:rPr lang="en-IN" dirty="0">
                <a:latin typeface="Cochocib Script Latin Pro" panose="020F0502020204030204" pitchFamily="2" charset="0"/>
              </a:rPr>
              <a:t> 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>
                <a:solidFill>
                  <a:schemeClr val="accent1"/>
                </a:solidFill>
                <a:latin typeface="Dotum" panose="020B0503020000020004" pitchFamily="34" charset="-127"/>
                <a:ea typeface="Dotum" panose="020B0503020000020004" pitchFamily="34" charset="-127"/>
              </a:rPr>
              <a:t>•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/>
              <a:t>External Guide :-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photo update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21E9EC-B772-D09E-F147-DA2B7583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68" y="2084832"/>
            <a:ext cx="818466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364899" y="52263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8908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Profile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4" b="5998"/>
          <a:stretch>
            <a:fillRect/>
          </a:stretch>
        </p:blipFill>
        <p:spPr>
          <a:xfrm>
            <a:off x="1645164" y="2084832"/>
            <a:ext cx="8478000" cy="420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pass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961A2AA-1DB0-3256-F389-2E411366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65" y="2084832"/>
            <a:ext cx="833746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8D56E0-B744-5E85-E8CE-E144F62C9D0C}"/>
              </a:ext>
            </a:extLst>
          </p:cNvPr>
          <p:cNvSpPr/>
          <p:nvPr/>
        </p:nvSpPr>
        <p:spPr>
          <a:xfrm>
            <a:off x="3321698" y="2883159"/>
            <a:ext cx="2519265" cy="2323323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6214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Change password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4" b="4129"/>
          <a:stretch>
            <a:fillRect/>
          </a:stretch>
        </p:blipFill>
        <p:spPr>
          <a:xfrm>
            <a:off x="1645164" y="2084832"/>
            <a:ext cx="8478000" cy="434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Customers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0BB9-AB63-229F-B1FE-429C0750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51" y="2084832"/>
            <a:ext cx="812989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Countries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555"/>
          <a:stretch>
            <a:fillRect/>
          </a:stretch>
        </p:blipFill>
        <p:spPr>
          <a:xfrm>
            <a:off x="1645164" y="2084832"/>
            <a:ext cx="8478000" cy="427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8" b="6022"/>
          <a:stretch>
            <a:fillRect/>
          </a:stretch>
        </p:blipFill>
        <p:spPr>
          <a:xfrm>
            <a:off x="1645164" y="2084832"/>
            <a:ext cx="8478000" cy="42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60" b="5572"/>
          <a:stretch>
            <a:fillRect/>
          </a:stretch>
        </p:blipFill>
        <p:spPr>
          <a:xfrm>
            <a:off x="1645164" y="2084832"/>
            <a:ext cx="8478000" cy="4247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Search 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947E48-FA24-141A-7E25-658C2A3F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04" y="2084832"/>
            <a:ext cx="83979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8534400" y="3206943"/>
            <a:ext cx="1760596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99921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Locations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40" b="5376"/>
          <a:stretch>
            <a:fillRect/>
          </a:stretch>
        </p:blipFill>
        <p:spPr>
          <a:xfrm>
            <a:off x="1645164" y="2005367"/>
            <a:ext cx="8478000" cy="426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Project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66451"/>
            <a:ext cx="9720073" cy="47105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Project Title :- Hotel Booking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Platform :- Microsoft Windows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Front End :- Visual Studio 1.86.2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Back End :- </a:t>
            </a:r>
            <a:r>
              <a:rPr lang="en-IN" dirty="0" err="1"/>
              <a:t>NestJs</a:t>
            </a:r>
            <a:r>
              <a:rPr lang="en-IN" dirty="0"/>
              <a:t> &amp;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Web Server :- Local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Veer </a:t>
            </a:r>
            <a:r>
              <a:rPr lang="en-IN" dirty="0" err="1"/>
              <a:t>Narmad</a:t>
            </a:r>
            <a:r>
              <a:rPr lang="en-IN" dirty="0"/>
              <a:t> South Gujarat University, Surat.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Location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879" b="5833"/>
          <a:stretch>
            <a:fillRect/>
          </a:stretch>
        </p:blipFill>
        <p:spPr>
          <a:xfrm>
            <a:off x="1645164" y="2084832"/>
            <a:ext cx="8478000" cy="421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Location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807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31" b="6093"/>
          <a:stretch>
            <a:fillRect/>
          </a:stretch>
        </p:blipFill>
        <p:spPr>
          <a:xfrm>
            <a:off x="1645164" y="2084832"/>
            <a:ext cx="8478000" cy="425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05" b="8000"/>
          <a:stretch>
            <a:fillRect/>
          </a:stretch>
        </p:blipFill>
        <p:spPr>
          <a:xfrm>
            <a:off x="1645164" y="2084832"/>
            <a:ext cx="8478000" cy="413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58" b="6523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 type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8533"/>
          <a:stretch>
            <a:fillRect/>
          </a:stretch>
        </p:blipFill>
        <p:spPr>
          <a:xfrm>
            <a:off x="1645164" y="2084832"/>
            <a:ext cx="8478000" cy="412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31" b="9964"/>
          <a:stretch>
            <a:fillRect/>
          </a:stretch>
        </p:blipFill>
        <p:spPr>
          <a:xfrm>
            <a:off x="1645164" y="2084832"/>
            <a:ext cx="8478000" cy="4068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10394"/>
          <a:stretch>
            <a:fillRect/>
          </a:stretch>
        </p:blipFill>
        <p:spPr>
          <a:xfrm>
            <a:off x="1645164" y="2084832"/>
            <a:ext cx="8478000" cy="4061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5519"/>
          <a:stretch>
            <a:fillRect/>
          </a:stretch>
        </p:blipFill>
        <p:spPr>
          <a:xfrm>
            <a:off x="1645164" y="2084832"/>
            <a:ext cx="8478000" cy="4266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5520"/>
          <a:stretch>
            <a:fillRect/>
          </a:stretch>
        </p:blipFill>
        <p:spPr>
          <a:xfrm>
            <a:off x="1645164" y="2084832"/>
            <a:ext cx="8478000" cy="4293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Environment specific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Hardware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Processor :- 12</a:t>
            </a:r>
            <a:r>
              <a:rPr lang="en-IN" baseline="30000" dirty="0"/>
              <a:t>th </a:t>
            </a:r>
            <a:r>
              <a:rPr lang="en-IN" dirty="0"/>
              <a:t>Gen Intel(R) Core(TM) i5-1240H 2.00 GHZ</a:t>
            </a:r>
            <a:endParaRPr lang="en-IN" baseline="30000" dirty="0"/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RAM :- 4 GB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Hard Disk :- Minimum 20GB Hard Disk With 4GB Free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Software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Operating System :- Windows - 8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Database :- MongoDB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Browser :- Google Chrome, Mozilla Firefox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88" b="3225"/>
          <a:stretch>
            <a:fillRect/>
          </a:stretch>
        </p:blipFill>
        <p:spPr>
          <a:xfrm>
            <a:off x="1645164" y="2084832"/>
            <a:ext cx="8478000" cy="43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Amenities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01" b="8534"/>
          <a:stretch>
            <a:fillRect/>
          </a:stretch>
        </p:blipFill>
        <p:spPr>
          <a:xfrm>
            <a:off x="1645164" y="2084832"/>
            <a:ext cx="8478000" cy="415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89" b="8620"/>
          <a:stretch>
            <a:fillRect/>
          </a:stretch>
        </p:blipFill>
        <p:spPr>
          <a:xfrm>
            <a:off x="1645164" y="2084832"/>
            <a:ext cx="8478000" cy="4102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4" b="8534"/>
          <a:stretch>
            <a:fillRect/>
          </a:stretch>
        </p:blipFill>
        <p:spPr>
          <a:xfrm>
            <a:off x="1645164" y="2084832"/>
            <a:ext cx="8478000" cy="4129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E5AC7-75B7-3FBF-4F4C-4E670566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78" y="2084832"/>
            <a:ext cx="83685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690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9C518-CB5B-8C64-F291-9B818AB9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37" y="2084832"/>
            <a:ext cx="827145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541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2318E-E466-58F1-4D08-9D82996A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64" y="2084832"/>
            <a:ext cx="83998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096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bookings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F841C-BF95-A014-B7E2-5C252632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96" y="2084832"/>
            <a:ext cx="821520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363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272204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52BF0-B37F-885E-E2A4-BA7D838A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6" y="2084832"/>
            <a:ext cx="8825808" cy="418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40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Time consuming.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Existing system in one type of web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get public’s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Customer some of rarely facility not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Data management working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is facility for live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say to customers by sending SMS.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>
                <a:latin typeface="Bahnschrift" panose="020B0502040204020203" pitchFamily="34" charset="0"/>
              </a:rPr>
              <a:t>Sign-IN </a:t>
            </a:r>
            <a:r>
              <a:rPr lang="en-US" sz="4000" dirty="0">
                <a:latin typeface="Bahnschrift" panose="020B0502040204020203" pitchFamily="34" charset="0"/>
              </a:rPr>
              <a:t>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1CDBA5-32A2-2899-07F0-BEE14603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18" y="2084832"/>
            <a:ext cx="821516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5073778" y="3584448"/>
            <a:ext cx="2044441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09462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57CAB-84B4-C0FA-C383-999D7945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04" y="2084832"/>
            <a:ext cx="8225192" cy="418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565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C48BB-84D2-9017-6634-7E40DA0C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42" y="2084832"/>
            <a:ext cx="801664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265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F47DE-6B0C-B11B-247D-4827CC11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42" y="2084832"/>
            <a:ext cx="748904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535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Reset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C9AEE-F2B4-CE25-F212-4FC7F4FE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7" y="2084832"/>
            <a:ext cx="770365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094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hotel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038CC-1671-FBBC-14B5-CAAB2CFD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" b="-1"/>
          <a:stretch/>
        </p:blipFill>
        <p:spPr>
          <a:xfrm>
            <a:off x="1645164" y="1884459"/>
            <a:ext cx="8478000" cy="4519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295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BF185-D292-EA7B-FDD4-D1574DBA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0" y="2143584"/>
            <a:ext cx="816734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845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74087-9523-E026-C301-62565EBE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1" y="2210917"/>
            <a:ext cx="791048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397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3A8B6-CBCE-2735-84DB-869A0E84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"/>
          <a:stretch/>
        </p:blipFill>
        <p:spPr>
          <a:xfrm>
            <a:off x="2092089" y="2084832"/>
            <a:ext cx="7584150" cy="4006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362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D93BA-87A5-659F-5D38-B61DE361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34" y="2084832"/>
            <a:ext cx="733086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54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Notification and message sending by admin for users.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To have ability to share application link to each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Customer can that beauty care home made tips and share to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Registered or un registered user both can watch services.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A22B-286E-C4C5-69C8-E833A0C0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87" y="2084832"/>
            <a:ext cx="8693226" cy="3481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021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7E812-60F1-CA15-3B46-652907E4F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8" r="5191"/>
          <a:stretch/>
        </p:blipFill>
        <p:spPr>
          <a:xfrm>
            <a:off x="1677725" y="2084832"/>
            <a:ext cx="906647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955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018AF-8902-6F3A-016E-6B8549F7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0" y="2084832"/>
            <a:ext cx="905775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836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CAAB6-4B29-7539-C0D5-7EE90BEE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27" y="2084832"/>
            <a:ext cx="844247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959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0A24-D9DE-FE9B-03D9-F487A01A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78" y="2084832"/>
            <a:ext cx="72763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21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B778A-E1A1-167E-9C9E-D19D8018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93" y="2003729"/>
            <a:ext cx="726074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798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56C0C-C4B4-31B7-E185-F1F933D4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02" y="2084832"/>
            <a:ext cx="760452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26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928D-A6B9-FC77-7BE4-B27CBFA1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68" y="2084832"/>
            <a:ext cx="70511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031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5D4F3-7BDD-2D46-8CB8-C165931C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9" y="2084832"/>
            <a:ext cx="699825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377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 with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E32DB-5516-B51A-16F4-02FF4094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38" y="2084832"/>
            <a:ext cx="678665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12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Drawback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Password can be easily hacked.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Existence of network is necessary.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Without the proper knowledge user can not use this application.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9907-D0D7-D4C6-8C1D-C9086CD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33" y="2084832"/>
            <a:ext cx="579086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056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620ED-20CC-5142-4FD0-5BBB3808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73" y="2084832"/>
            <a:ext cx="809378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F5EB1B-096D-E5D5-E89B-9C75886F0756}"/>
              </a:ext>
            </a:extLst>
          </p:cNvPr>
          <p:cNvSpPr/>
          <p:nvPr/>
        </p:nvSpPr>
        <p:spPr>
          <a:xfrm>
            <a:off x="4642109" y="3514725"/>
            <a:ext cx="1760596" cy="51435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71449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BEEC-1684-5BFE-8BAF-4A5196DB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13" y="2084832"/>
            <a:ext cx="715697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27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booking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E2F67-D8DD-3268-3C9E-66B74621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83" y="2084832"/>
            <a:ext cx="817796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72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9492A-3CFB-ADFD-0801-0F4D4236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4" y="2084832"/>
            <a:ext cx="972007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9712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79A31-7538-C93B-0984-37ACDD62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89" y="2084832"/>
            <a:ext cx="824194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451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6795E-FC0F-5F07-2A9B-A56E024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82" y="2334573"/>
            <a:ext cx="9636635" cy="218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489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38" y="1417320"/>
            <a:ext cx="9720073" cy="4023360"/>
          </a:xfrm>
        </p:spPr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6600" dirty="0"/>
              <a:t>THANK YOU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Budget suites provides hotel booking services.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User can advanced booking the appointment.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It’s made for time consuming.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Our aim is “Make your self luxury.”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Optimize operational efficiency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Enhanced Guests satisfaction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Maximum revenue from effective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Ensuring seamless reservation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Accurate inventory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Exceptional Customer’s services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5413</TotalTime>
  <Words>640</Words>
  <Application>Microsoft Office PowerPoint</Application>
  <PresentationFormat>Widescreen</PresentationFormat>
  <Paragraphs>146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Dotum</vt:lpstr>
      <vt:lpstr>Arial</vt:lpstr>
      <vt:lpstr>Bahnschrift</vt:lpstr>
      <vt:lpstr>Cochocib Script Latin Pro</vt:lpstr>
      <vt:lpstr>Georgia</vt:lpstr>
      <vt:lpstr>Tw Cen MT</vt:lpstr>
      <vt:lpstr>Tw Cen MT Condensed</vt:lpstr>
      <vt:lpstr>Wingdings</vt:lpstr>
      <vt:lpstr>Wingdings 2</vt:lpstr>
      <vt:lpstr>Wingdings 3</vt:lpstr>
      <vt:lpstr>Integral</vt:lpstr>
      <vt:lpstr>f</vt:lpstr>
      <vt:lpstr>About US</vt:lpstr>
      <vt:lpstr>Project Profile</vt:lpstr>
      <vt:lpstr>Environment specific</vt:lpstr>
      <vt:lpstr>Existing System</vt:lpstr>
      <vt:lpstr>Advantages</vt:lpstr>
      <vt:lpstr>Drawback</vt:lpstr>
      <vt:lpstr>Overview</vt:lpstr>
      <vt:lpstr>Objective</vt:lpstr>
      <vt:lpstr>Scope</vt:lpstr>
      <vt:lpstr>Context diagram (0 level dfd)</vt:lpstr>
      <vt:lpstr>PowerPoint Presentation</vt:lpstr>
      <vt:lpstr>PowerPoint Presentation</vt:lpstr>
      <vt:lpstr>SnapShots</vt:lpstr>
      <vt:lpstr>Sign-in </vt:lpstr>
      <vt:lpstr>Forgot password </vt:lpstr>
      <vt:lpstr>Verification code</vt:lpstr>
      <vt:lpstr>Dashboard</vt:lpstr>
      <vt:lpstr>User profile validations</vt:lpstr>
      <vt:lpstr>User profile photo update</vt:lpstr>
      <vt:lpstr>Profile </vt:lpstr>
      <vt:lpstr>User pass validations</vt:lpstr>
      <vt:lpstr>Change password </vt:lpstr>
      <vt:lpstr>Customers </vt:lpstr>
      <vt:lpstr>Countries LIST</vt:lpstr>
      <vt:lpstr>add CountrY</vt:lpstr>
      <vt:lpstr>edit CountrY</vt:lpstr>
      <vt:lpstr>Search validation</vt:lpstr>
      <vt:lpstr>Locations LIST</vt:lpstr>
      <vt:lpstr>Add Location</vt:lpstr>
      <vt:lpstr>edit Location  </vt:lpstr>
      <vt:lpstr>Rooms LIST</vt:lpstr>
      <vt:lpstr>add Room </vt:lpstr>
      <vt:lpstr>Edit Room</vt:lpstr>
      <vt:lpstr>Room type LIST</vt:lpstr>
      <vt:lpstr>add Room type</vt:lpstr>
      <vt:lpstr>edit Room type</vt:lpstr>
      <vt:lpstr>Hotels List</vt:lpstr>
      <vt:lpstr>add Hotel</vt:lpstr>
      <vt:lpstr>edit Hotel</vt:lpstr>
      <vt:lpstr>Amenities LIST</vt:lpstr>
      <vt:lpstr>add Amenity</vt:lpstr>
      <vt:lpstr>edit Amenity</vt:lpstr>
      <vt:lpstr>Offers list</vt:lpstr>
      <vt:lpstr>Add offer</vt:lpstr>
      <vt:lpstr>Edit offer</vt:lpstr>
      <vt:lpstr>bookings</vt:lpstr>
      <vt:lpstr>SnapShots</vt:lpstr>
      <vt:lpstr>Sign-up page</vt:lpstr>
      <vt:lpstr>Sign-IN validation</vt:lpstr>
      <vt:lpstr>Sign-in page</vt:lpstr>
      <vt:lpstr>Forgot password</vt:lpstr>
      <vt:lpstr>Verification code</vt:lpstr>
      <vt:lpstr>Reset password</vt:lpstr>
      <vt:lpstr>Search hotel</vt:lpstr>
      <vt:lpstr>Search  hotel functionalities</vt:lpstr>
      <vt:lpstr>Search  hotel functionalities</vt:lpstr>
      <vt:lpstr>Home page</vt:lpstr>
      <vt:lpstr>Home page</vt:lpstr>
      <vt:lpstr>Home page</vt:lpstr>
      <vt:lpstr>About us</vt:lpstr>
      <vt:lpstr>About us</vt:lpstr>
      <vt:lpstr>Contact us</vt:lpstr>
      <vt:lpstr>Hotels List</vt:lpstr>
      <vt:lpstr>Hotel Details</vt:lpstr>
      <vt:lpstr>Hotel Details Functionalities</vt:lpstr>
      <vt:lpstr>Hotel Details Functionalities</vt:lpstr>
      <vt:lpstr>Hotel booking</vt:lpstr>
      <vt:lpstr>Hotel booking with discount</vt:lpstr>
      <vt:lpstr>payment</vt:lpstr>
      <vt:lpstr>User’s profile validation</vt:lpstr>
      <vt:lpstr>User’s profile</vt:lpstr>
      <vt:lpstr>User’s booking</vt:lpstr>
      <vt:lpstr>Security</vt:lpstr>
      <vt:lpstr>offers</vt:lpstr>
      <vt:lpstr>Footer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bavadiya</dc:creator>
  <cp:lastModifiedBy>Mr. bavadiya</cp:lastModifiedBy>
  <cp:revision>101</cp:revision>
  <dcterms:created xsi:type="dcterms:W3CDTF">2024-02-23T08:03:00Z</dcterms:created>
  <dcterms:modified xsi:type="dcterms:W3CDTF">2024-04-05T11:36:02Z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6DA392A4F1564A19BDFD20DC6E8C9398_12</vt:lpwstr>
  </property>
  <property fmtid="{D5CDD505-2E9C-101B-9397-08002B2CF9AE}" pid="3" name="KSOProductBuildVer">
    <vt:lpwstr>1033-12.2.0.13431</vt:lpwstr>
  </property>
</Properties>
</file>